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2748" y="-9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57BA-37CA-4C1C-9827-F3FF21F5E437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89A5-E9A9-4E07-81DA-1B5032C38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702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57BA-37CA-4C1C-9827-F3FF21F5E437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89A5-E9A9-4E07-81DA-1B5032C38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367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57BA-37CA-4C1C-9827-F3FF21F5E437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89A5-E9A9-4E07-81DA-1B5032C38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66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57BA-37CA-4C1C-9827-F3FF21F5E437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89A5-E9A9-4E07-81DA-1B5032C38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399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57BA-37CA-4C1C-9827-F3FF21F5E437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89A5-E9A9-4E07-81DA-1B5032C38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694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57BA-37CA-4C1C-9827-F3FF21F5E437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89A5-E9A9-4E07-81DA-1B5032C38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29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57BA-37CA-4C1C-9827-F3FF21F5E437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89A5-E9A9-4E07-81DA-1B5032C38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993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57BA-37CA-4C1C-9827-F3FF21F5E437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89A5-E9A9-4E07-81DA-1B5032C38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434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57BA-37CA-4C1C-9827-F3FF21F5E437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89A5-E9A9-4E07-81DA-1B5032C38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415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57BA-37CA-4C1C-9827-F3FF21F5E437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89A5-E9A9-4E07-81DA-1B5032C38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885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57BA-37CA-4C1C-9827-F3FF21F5E437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89A5-E9A9-4E07-81DA-1B5032C38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1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A57BA-37CA-4C1C-9827-F3FF21F5E437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989A5-E9A9-4E07-81DA-1B5032C38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764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12776" y="344488"/>
            <a:ext cx="4320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dirty="0" smtClean="0"/>
              <a:t>Similar Shapes – </a:t>
            </a:r>
            <a:r>
              <a:rPr lang="en-GB" sz="1600" b="1" u="sng" dirty="0" smtClean="0"/>
              <a:t>Past Paper Questions</a:t>
            </a:r>
            <a:endParaRPr lang="en-GB" sz="1600" b="1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11" y="705827"/>
            <a:ext cx="5013945" cy="450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84" y="5158805"/>
            <a:ext cx="5108093" cy="474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229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488504"/>
            <a:ext cx="4810125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3855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6</Words>
  <Application>Microsoft Office PowerPoint</Application>
  <PresentationFormat>A4 Paper (210x297 mm)</PresentationFormat>
  <Paragraphs>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McAree</dc:creator>
  <cp:lastModifiedBy>Chris McAree</cp:lastModifiedBy>
  <cp:revision>6</cp:revision>
  <dcterms:created xsi:type="dcterms:W3CDTF">2014-02-13T07:47:06Z</dcterms:created>
  <dcterms:modified xsi:type="dcterms:W3CDTF">2014-02-13T20:14:31Z</dcterms:modified>
</cp:coreProperties>
</file>