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8F46BD-B4F9-4C07-B88C-348D1A018D48}" type="datetimeFigureOut">
              <a:rPr lang="en-US" smtClean="0"/>
              <a:t>4/28/2009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CA80AE-B834-43EA-BBF7-275C228789BD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Termination of contracts of employment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2843210" cy="1752600"/>
          </a:xfrm>
        </p:spPr>
        <p:txBody>
          <a:bodyPr/>
          <a:lstStyle/>
          <a:p>
            <a:r>
              <a:rPr lang="en-GB" b="1" dirty="0" smtClean="0"/>
              <a:t>Employer:</a:t>
            </a:r>
          </a:p>
          <a:p>
            <a:r>
              <a:rPr lang="en-GB" dirty="0" smtClean="0"/>
              <a:t>Redundancy</a:t>
            </a:r>
          </a:p>
          <a:p>
            <a:r>
              <a:rPr lang="en-GB" dirty="0" smtClean="0"/>
              <a:t>Dismissal</a:t>
            </a:r>
          </a:p>
          <a:p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43504" y="4000504"/>
            <a:ext cx="284321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Employee: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Resign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>
                <a:solidFill>
                  <a:schemeClr val="tx1">
                    <a:tint val="75000"/>
                  </a:schemeClr>
                </a:solidFill>
              </a:rPr>
              <a:t>Retire 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Disciplinary procedures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Two types of warning:</a:t>
            </a:r>
          </a:p>
          <a:p>
            <a:endParaRPr lang="en-GB" dirty="0"/>
          </a:p>
          <a:p>
            <a:r>
              <a:rPr lang="en-GB" dirty="0" smtClean="0"/>
              <a:t>Informal and formal</a:t>
            </a:r>
          </a:p>
          <a:p>
            <a:r>
              <a:rPr lang="en-GB" dirty="0" smtClean="0"/>
              <a:t>G</a:t>
            </a:r>
            <a:r>
              <a:rPr lang="en-GB" dirty="0" smtClean="0"/>
              <a:t>iven by manager. 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verbal - informal</a:t>
            </a: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written - formal</a:t>
            </a:r>
          </a:p>
          <a:p>
            <a:pPr lvl="1"/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dismissal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Gross misconduct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Dismissed without notice</a:t>
            </a:r>
          </a:p>
          <a:p>
            <a:endParaRPr lang="en-GB" dirty="0"/>
          </a:p>
          <a:p>
            <a:r>
              <a:rPr lang="en-GB" dirty="0" smtClean="0"/>
              <a:t>If they commit theft, endangers other workers or come to work drunk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55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Termination of contracts of employment</vt:lpstr>
      <vt:lpstr>Disciplinary procedures</vt:lpstr>
      <vt:lpstr>Gross misconduct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Termination of contracts of employment</dc:title>
  <dc:creator>User</dc:creator>
  <cp:lastModifiedBy>User</cp:lastModifiedBy>
  <cp:revision>2</cp:revision>
  <dcterms:created xsi:type="dcterms:W3CDTF">2009-04-28T07:59:35Z</dcterms:created>
  <dcterms:modified xsi:type="dcterms:W3CDTF">2009-04-28T08:23:43Z</dcterms:modified>
</cp:coreProperties>
</file>