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13D20-C01B-441B-8AA6-5C8314FE3E68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855F2-A40D-4B09-90F9-9FA7C21C994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855F2-A40D-4B09-90F9-9FA7C21C994F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855F2-A40D-4B09-90F9-9FA7C21C994F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855F2-A40D-4B09-90F9-9FA7C21C994F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855F2-A40D-4B09-90F9-9FA7C21C994F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855F2-A40D-4B09-90F9-9FA7C21C994F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855F2-A40D-4B09-90F9-9FA7C21C994F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855F2-A40D-4B09-90F9-9FA7C21C994F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855F2-A40D-4B09-90F9-9FA7C21C994F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855F2-A40D-4B09-90F9-9FA7C21C994F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855F2-A40D-4B09-90F9-9FA7C21C994F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D28-C558-4E9B-92B0-967406DBFDBC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1117-87DE-4162-B820-D6C184098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D28-C558-4E9B-92B0-967406DBFDBC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1117-87DE-4162-B820-D6C184098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D28-C558-4E9B-92B0-967406DBFDBC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1117-87DE-4162-B820-D6C184098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D28-C558-4E9B-92B0-967406DBFDBC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1117-87DE-4162-B820-D6C184098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D28-C558-4E9B-92B0-967406DBFDBC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1117-87DE-4162-B820-D6C184098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D28-C558-4E9B-92B0-967406DBFDBC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1117-87DE-4162-B820-D6C184098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D28-C558-4E9B-92B0-967406DBFDBC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1117-87DE-4162-B820-D6C184098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D28-C558-4E9B-92B0-967406DBFDBC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1117-87DE-4162-B820-D6C184098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D28-C558-4E9B-92B0-967406DBFDBC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1117-87DE-4162-B820-D6C184098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D28-C558-4E9B-92B0-967406DBFDBC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1117-87DE-4162-B820-D6C184098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D28-C558-4E9B-92B0-967406DBFDBC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1117-87DE-4162-B820-D6C184098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D1D28-C558-4E9B-92B0-967406DBFDBC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51117-87DE-4162-B820-D6C184098BB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recruitment process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Job Adverts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Is one advert better than the other? Explain your answer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To know what key details should be included in a job advertisement</a:t>
            </a:r>
          </a:p>
          <a:p>
            <a:pPr lvl="0"/>
            <a:r>
              <a:rPr lang="en-GB" dirty="0"/>
              <a:t>To know where jobs might be advertised</a:t>
            </a:r>
          </a:p>
          <a:p>
            <a:pPr lvl="0"/>
            <a:r>
              <a:rPr lang="en-GB" dirty="0"/>
              <a:t>To know how employers choose where to advertise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List the different advertising media that companies have available to them when advertising a job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Where would you advertise a head teachers position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Where would you advertise a vacancy for a bus driver?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factors do you need to consider when choosing your advertising media?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772816"/>
            <a:ext cx="8229600" cy="1143000"/>
          </a:xfrm>
        </p:spPr>
        <p:txBody>
          <a:bodyPr/>
          <a:lstStyle/>
          <a:p>
            <a:r>
              <a:rPr lang="en-GB" dirty="0" smtClean="0"/>
              <a:t>The content of the advert 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Look at the collection of adverts on </a:t>
            </a:r>
            <a:r>
              <a:rPr lang="en-GB" dirty="0" err="1" smtClean="0"/>
              <a:t>moodle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a list of the sections that you see on the adverts.</a:t>
            </a:r>
          </a:p>
          <a:p>
            <a:r>
              <a:rPr lang="en-GB" dirty="0" smtClean="0"/>
              <a:t>What do they all have in common?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Is there any information that isn’t there which you would like?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147</Words>
  <Application>Microsoft Office PowerPoint</Application>
  <PresentationFormat>On-screen Show (4:3)</PresentationFormat>
  <Paragraphs>26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recruitment process</vt:lpstr>
      <vt:lpstr>Objectives</vt:lpstr>
      <vt:lpstr>List the different advertising media that companies have available to them when advertising a job</vt:lpstr>
      <vt:lpstr>Where would you advertise a head teachers position </vt:lpstr>
      <vt:lpstr>Where would you advertise a vacancy for a bus driver?</vt:lpstr>
      <vt:lpstr>What factors do you need to consider when choosing your advertising media?</vt:lpstr>
      <vt:lpstr>The content of the advert </vt:lpstr>
      <vt:lpstr>Look at the collection of adverts on moodle </vt:lpstr>
      <vt:lpstr>Is there any information that isn’t there which you would like? </vt:lpstr>
      <vt:lpstr>Is one advert better than the other? Explain your answer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recruitment process</dc:title>
  <dc:creator>barnesr</dc:creator>
  <cp:lastModifiedBy>barnesr</cp:lastModifiedBy>
  <cp:revision>2</cp:revision>
  <dcterms:created xsi:type="dcterms:W3CDTF">2011-09-08T18:56:16Z</dcterms:created>
  <dcterms:modified xsi:type="dcterms:W3CDTF">2011-09-08T19:06:24Z</dcterms:modified>
</cp:coreProperties>
</file>