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68" r:id="rId3"/>
    <p:sldId id="267" r:id="rId4"/>
    <p:sldId id="269" r:id="rId5"/>
    <p:sldId id="270" r:id="rId6"/>
    <p:sldId id="271" r:id="rId7"/>
    <p:sldId id="262" r:id="rId8"/>
    <p:sldId id="263" r:id="rId9"/>
    <p:sldId id="266" r:id="rId10"/>
    <p:sldId id="261" r:id="rId11"/>
    <p:sldId id="265" r:id="rId12"/>
    <p:sldId id="264" r:id="rId13"/>
    <p:sldId id="26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C8ECE-FA12-4A5D-B593-EFE0001952CA}" type="datetimeFigureOut">
              <a:rPr lang="en-GB" smtClean="0"/>
              <a:pPr/>
              <a:t>08/09/2011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9FCF4-3BC6-4CB6-A7FE-198CF7602DF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79FCF4-3BC6-4CB6-A7FE-198CF7602DF2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79FCF4-3BC6-4CB6-A7FE-198CF7602DF2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79FCF4-3BC6-4CB6-A7FE-198CF7602DF2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79FCF4-3BC6-4CB6-A7FE-198CF7602DF2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79FCF4-3BC6-4CB6-A7FE-198CF7602DF2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79FCF4-3BC6-4CB6-A7FE-198CF7602DF2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79FCF4-3BC6-4CB6-A7FE-198CF7602DF2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79FCF4-3BC6-4CB6-A7FE-198CF7602DF2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79FCF4-3BC6-4CB6-A7FE-198CF7602DF2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79FCF4-3BC6-4CB6-A7FE-198CF7602DF2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79FCF4-3BC6-4CB6-A7FE-198CF7602DF2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79FCF4-3BC6-4CB6-A7FE-198CF7602DF2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79FCF4-3BC6-4CB6-A7FE-198CF7602DF2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94E3-F9AD-41D7-A2C7-FEB4A6C90DF5}" type="datetimeFigureOut">
              <a:rPr lang="en-GB" smtClean="0"/>
              <a:pPr/>
              <a:t>08/09/2011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EB92-AFE2-4020-9174-D7AFC54561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94E3-F9AD-41D7-A2C7-FEB4A6C90DF5}" type="datetimeFigureOut">
              <a:rPr lang="en-GB" smtClean="0"/>
              <a:pPr/>
              <a:t>08/09/2011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EB92-AFE2-4020-9174-D7AFC54561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94E3-F9AD-41D7-A2C7-FEB4A6C90DF5}" type="datetimeFigureOut">
              <a:rPr lang="en-GB" smtClean="0"/>
              <a:pPr/>
              <a:t>08/09/2011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EB92-AFE2-4020-9174-D7AFC54561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94E3-F9AD-41D7-A2C7-FEB4A6C90DF5}" type="datetimeFigureOut">
              <a:rPr lang="en-GB" smtClean="0"/>
              <a:pPr/>
              <a:t>08/09/2011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EB92-AFE2-4020-9174-D7AFC54561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94E3-F9AD-41D7-A2C7-FEB4A6C90DF5}" type="datetimeFigureOut">
              <a:rPr lang="en-GB" smtClean="0"/>
              <a:pPr/>
              <a:t>08/09/2011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EB92-AFE2-4020-9174-D7AFC54561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94E3-F9AD-41D7-A2C7-FEB4A6C90DF5}" type="datetimeFigureOut">
              <a:rPr lang="en-GB" smtClean="0"/>
              <a:pPr/>
              <a:t>08/09/2011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EB92-AFE2-4020-9174-D7AFC54561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94E3-F9AD-41D7-A2C7-FEB4A6C90DF5}" type="datetimeFigureOut">
              <a:rPr lang="en-GB" smtClean="0"/>
              <a:pPr/>
              <a:t>08/09/2011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EB92-AFE2-4020-9174-D7AFC54561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94E3-F9AD-41D7-A2C7-FEB4A6C90DF5}" type="datetimeFigureOut">
              <a:rPr lang="en-GB" smtClean="0"/>
              <a:pPr/>
              <a:t>08/09/2011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EB92-AFE2-4020-9174-D7AFC54561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94E3-F9AD-41D7-A2C7-FEB4A6C90DF5}" type="datetimeFigureOut">
              <a:rPr lang="en-GB" smtClean="0"/>
              <a:pPr/>
              <a:t>08/09/2011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EB92-AFE2-4020-9174-D7AFC54561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94E3-F9AD-41D7-A2C7-FEB4A6C90DF5}" type="datetimeFigureOut">
              <a:rPr lang="en-GB" smtClean="0"/>
              <a:pPr/>
              <a:t>08/09/2011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EB92-AFE2-4020-9174-D7AFC54561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94E3-F9AD-41D7-A2C7-FEB4A6C90DF5}" type="datetimeFigureOut">
              <a:rPr lang="en-GB" smtClean="0"/>
              <a:pPr/>
              <a:t>08/09/2011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EB92-AFE2-4020-9174-D7AFC54561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F94E3-F9AD-41D7-A2C7-FEB4A6C90DF5}" type="datetimeFigureOut">
              <a:rPr lang="en-GB" smtClean="0"/>
              <a:pPr/>
              <a:t>08/09/2011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DEB92-AFE2-4020-9174-D7AFC545618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recrutimemt? </a:t>
            </a:r>
            <a:endParaRPr lang="en-GB" dirty="0"/>
          </a:p>
        </p:txBody>
      </p:sp>
      <p:pic>
        <p:nvPicPr>
          <p:cNvPr id="16388" name="Picture 4" descr="http://t2.gstatic.com/images?q=tbn:ANd9GcRAzmJadk2ratcDOlPdFPbd7NSVyfrc0bz8xf0COHutt3IEtId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132856"/>
            <a:ext cx="2457450" cy="1857376"/>
          </a:xfrm>
          <a:prstGeom prst="rect">
            <a:avLst/>
          </a:prstGeom>
          <a:noFill/>
        </p:spPr>
      </p:pic>
      <p:pic>
        <p:nvPicPr>
          <p:cNvPr id="16390" name="Picture 6" descr="http://t0.gstatic.com/images?q=tbn:ANd9GcRmoPve60TlHO8CdjS36fL5UKv_gRouWEpIN5OINcIigtczSBOiYiZi8OKmk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1340768"/>
            <a:ext cx="2952353" cy="2155688"/>
          </a:xfrm>
          <a:prstGeom prst="rect">
            <a:avLst/>
          </a:prstGeom>
          <a:noFill/>
        </p:spPr>
      </p:pic>
      <p:pic>
        <p:nvPicPr>
          <p:cNvPr id="16392" name="Picture 8" descr="http://t0.gstatic.com/images?q=tbn:ANd9GcSIh2MkWCG4ZO08qkfH0owwAnvSN9TggjQB5xOjLolfOTjQvny8_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4581128"/>
            <a:ext cx="1828800" cy="1828800"/>
          </a:xfrm>
          <a:prstGeom prst="rect">
            <a:avLst/>
          </a:prstGeom>
          <a:noFill/>
        </p:spPr>
      </p:pic>
      <p:pic>
        <p:nvPicPr>
          <p:cNvPr id="16394" name="Picture 10" descr="http://t1.gstatic.com/images?q=tbn:ANd9GcSEGkV9B7oMeIZmYVaGHz0FvQ53YSJsfSiYnpqkk2FK6oRRSQ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08104" y="3717032"/>
            <a:ext cx="2925688" cy="2938749"/>
          </a:xfrm>
          <a:prstGeom prst="rect">
            <a:avLst/>
          </a:prstGeom>
          <a:noFill/>
        </p:spPr>
      </p:pic>
      <p:pic>
        <p:nvPicPr>
          <p:cNvPr id="16396" name="Picture 12" descr="http://t3.gstatic.com/images?q=tbn:ANd9GcTWhVcUgwLUq2-gqJbAoBtzou4IFzZcAkeHeNMnNBLXLggF_y66bA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59831" y="3861048"/>
            <a:ext cx="2273145" cy="28132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Job analysis – </a:t>
            </a:r>
            <a:r>
              <a:rPr lang="en-GB" dirty="0" smtClean="0"/>
              <a:t>Thoughts from the case study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What is meant by the term analysis? </a:t>
            </a:r>
          </a:p>
          <a:p>
            <a:r>
              <a:rPr lang="en-GB" dirty="0" smtClean="0"/>
              <a:t>Why does a job analysis need to take </a:t>
            </a:r>
            <a:r>
              <a:rPr lang="en-GB" dirty="0" smtClean="0"/>
              <a:t>place</a:t>
            </a:r>
            <a:r>
              <a:rPr lang="en-GB" dirty="0" smtClean="0"/>
              <a:t>?</a:t>
            </a:r>
            <a:endParaRPr lang="en-GB" dirty="0" smtClean="0"/>
          </a:p>
          <a:p>
            <a:r>
              <a:rPr lang="en-GB" dirty="0" smtClean="0"/>
              <a:t>When looking at what a job involves, what are the key areas to consider? </a:t>
            </a:r>
          </a:p>
          <a:p>
            <a:r>
              <a:rPr lang="en-GB" dirty="0" smtClean="0"/>
              <a:t>How do you think this information is collected if the job already exists in the </a:t>
            </a:r>
            <a:r>
              <a:rPr lang="en-GB" dirty="0" smtClean="0"/>
              <a:t>organisation</a:t>
            </a:r>
            <a:endParaRPr lang="en-GB" dirty="0" smtClean="0"/>
          </a:p>
          <a:p>
            <a:r>
              <a:rPr lang="en-GB" dirty="0" smtClean="0"/>
              <a:t>How do you think the information is collected if the job doesn’t exist? </a:t>
            </a:r>
          </a:p>
          <a:p>
            <a:r>
              <a:rPr lang="en-GB" dirty="0" smtClean="0"/>
              <a:t>Why do you think company aims need to be considered?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Job description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a job description?</a:t>
            </a:r>
          </a:p>
          <a:p>
            <a:r>
              <a:rPr lang="en-GB" dirty="0" smtClean="0"/>
              <a:t>Indentify and describe the different sections that should be included in the job description</a:t>
            </a:r>
          </a:p>
          <a:p>
            <a:r>
              <a:rPr lang="en-GB" dirty="0" smtClean="0"/>
              <a:t>Explain why the job description needs to include the sections that you have mentioned. E.g. What is the purpose of a job title and why is it important?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Person specification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a person specification?</a:t>
            </a:r>
          </a:p>
          <a:p>
            <a:r>
              <a:rPr lang="en-GB" dirty="0" smtClean="0"/>
              <a:t>Indentify and describe the different sections that should be included in the person specification</a:t>
            </a:r>
          </a:p>
          <a:p>
            <a:r>
              <a:rPr lang="en-GB" dirty="0" smtClean="0"/>
              <a:t>Explain why the person specification needs to include the sections that you have mentioned. E.g. What is the purpose of specifying required skills?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0"/>
            <a:ext cx="7808172" cy="642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selection?</a:t>
            </a:r>
            <a:endParaRPr lang="en-GB" dirty="0"/>
          </a:p>
        </p:txBody>
      </p:sp>
      <p:pic>
        <p:nvPicPr>
          <p:cNvPr id="31746" name="Picture 2" descr="http://t0.gstatic.com/images?q=tbn:ANd9GcQSWELwfqTZauOJefqmqyDzbjHNtphPrctVhNh0WAGphndzJGl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052736"/>
            <a:ext cx="4680520" cy="3505874"/>
          </a:xfrm>
          <a:prstGeom prst="rect">
            <a:avLst/>
          </a:prstGeom>
          <a:noFill/>
        </p:spPr>
      </p:pic>
      <p:pic>
        <p:nvPicPr>
          <p:cNvPr id="31748" name="Picture 4" descr="http://t2.gstatic.com/images?q=tbn:ANd9GcSkkx7ZBwRsrji1m2loD-cWindOrnyiNWxUj2pEZfWNE7AU_nxAvkgybr7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4005064"/>
            <a:ext cx="2664296" cy="26642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089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Unit 2:  Recruitment In The Workplace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this unit all about?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100% coursework </a:t>
            </a:r>
          </a:p>
          <a:p>
            <a:r>
              <a:rPr lang="en-GB" dirty="0" smtClean="0"/>
              <a:t>You investigate the recruitment and selection process and best practice </a:t>
            </a:r>
          </a:p>
          <a:p>
            <a:r>
              <a:rPr lang="en-GB" dirty="0" smtClean="0"/>
              <a:t>Create a recruitment and selection process </a:t>
            </a:r>
          </a:p>
          <a:p>
            <a:r>
              <a:rPr lang="en-GB" dirty="0" smtClean="0"/>
              <a:t>Trial your process with members of the class </a:t>
            </a:r>
          </a:p>
          <a:p>
            <a:r>
              <a:rPr lang="en-GB" dirty="0" smtClean="0"/>
              <a:t>Evaluate your recruitment and selection process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will the work be assessed?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content of the course has been divided into individual assignments </a:t>
            </a:r>
          </a:p>
          <a:p>
            <a:r>
              <a:rPr lang="en-GB" dirty="0" smtClean="0"/>
              <a:t>The assignments will be completed to set deadlines to form your report</a:t>
            </a:r>
          </a:p>
          <a:p>
            <a:r>
              <a:rPr lang="en-GB" dirty="0" smtClean="0"/>
              <a:t>Each assignment will have an assignment sheet that needs to be submitted with your work 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 cstate="print"/>
          <a:srcRect l="12859" t="12600" r="15217" b="11801"/>
          <a:stretch>
            <a:fillRect/>
          </a:stretch>
        </p:blipFill>
        <p:spPr bwMode="auto">
          <a:xfrm>
            <a:off x="1" y="0"/>
            <a:ext cx="9144000" cy="673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179512" y="0"/>
            <a:ext cx="576064" cy="6206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-1620688" y="692696"/>
            <a:ext cx="187220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Assignment number </a:t>
            </a:r>
            <a:endParaRPr lang="en-GB" dirty="0"/>
          </a:p>
        </p:txBody>
      </p:sp>
      <p:cxnSp>
        <p:nvCxnSpPr>
          <p:cNvPr id="10" name="Straight Arrow Connector 9"/>
          <p:cNvCxnSpPr>
            <a:stCxn id="6" idx="0"/>
            <a:endCxn id="5" idx="2"/>
          </p:cNvCxnSpPr>
          <p:nvPr/>
        </p:nvCxnSpPr>
        <p:spPr>
          <a:xfrm rot="5400000" flipH="1" flipV="1">
            <a:off x="-443712" y="69472"/>
            <a:ext cx="382352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-1548680" y="1556792"/>
            <a:ext cx="187220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Title of the assignment </a:t>
            </a:r>
            <a:endParaRPr lang="en-GB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179512" y="404664"/>
            <a:ext cx="1296144" cy="11521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156176" y="1556792"/>
            <a:ext cx="187220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Your target grade</a:t>
            </a:r>
            <a:endParaRPr lang="en-GB" dirty="0"/>
          </a:p>
        </p:txBody>
      </p:sp>
      <p:cxnSp>
        <p:nvCxnSpPr>
          <p:cNvPr id="17" name="Straight Arrow Connector 16"/>
          <p:cNvCxnSpPr/>
          <p:nvPr/>
        </p:nvCxnSpPr>
        <p:spPr>
          <a:xfrm rot="10800000">
            <a:off x="4572000" y="620688"/>
            <a:ext cx="2808312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067944" y="620688"/>
            <a:ext cx="576064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Band 3</a:t>
            </a:r>
            <a:endParaRPr lang="en-GB" sz="1050" dirty="0"/>
          </a:p>
        </p:txBody>
      </p:sp>
      <p:sp>
        <p:nvSpPr>
          <p:cNvPr id="21" name="Rectangle 20"/>
          <p:cNvSpPr/>
          <p:nvPr/>
        </p:nvSpPr>
        <p:spPr>
          <a:xfrm>
            <a:off x="6300192" y="692696"/>
            <a:ext cx="187220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Assignment Deadline </a:t>
            </a:r>
            <a:endParaRPr lang="en-GB" dirty="0"/>
          </a:p>
        </p:txBody>
      </p:sp>
      <p:cxnSp>
        <p:nvCxnSpPr>
          <p:cNvPr id="22" name="Straight Arrow Connector 21"/>
          <p:cNvCxnSpPr/>
          <p:nvPr/>
        </p:nvCxnSpPr>
        <p:spPr>
          <a:xfrm rot="10800000">
            <a:off x="5364088" y="692696"/>
            <a:ext cx="936104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084168" y="3284984"/>
            <a:ext cx="187220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Grade awarded</a:t>
            </a:r>
            <a:endParaRPr lang="en-GB" dirty="0"/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5076056" y="3717032"/>
            <a:ext cx="1008112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-2124744" y="4149080"/>
            <a:ext cx="187220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Grading criteria</a:t>
            </a:r>
            <a:endParaRPr lang="en-GB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-468052" y="4581128"/>
            <a:ext cx="863588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-1872208" y="2852936"/>
            <a:ext cx="187220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What you are required to do</a:t>
            </a:r>
            <a:endParaRPr lang="en-GB" dirty="0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-648072" y="2492896"/>
            <a:ext cx="1043608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groups of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Arrange the statements in chronological order to illustrate the stages of the recruitment and selection process in the given company 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groups of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Match the stage to the definition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Match both the stage and the definition to the appropriate sections of the story you created earlier 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Why might a business need to recruit?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Look at the examples that he have discussed</a:t>
            </a:r>
          </a:p>
          <a:p>
            <a:r>
              <a:rPr lang="en-GB" dirty="0" smtClean="0"/>
              <a:t>What other reasons are there?</a:t>
            </a: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23528" y="3501008"/>
            <a:ext cx="244827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Reason 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203848" y="3501008"/>
            <a:ext cx="244827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Why it is a reason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6012160" y="3501008"/>
            <a:ext cx="259228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An example within an organisation of this taking place 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299695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Band 1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203848" y="299695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Band 2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012160" y="3068960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Band 3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414</Words>
  <Application>Microsoft Office PowerPoint</Application>
  <PresentationFormat>On-screen Show (4:3)</PresentationFormat>
  <Paragraphs>63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What is recrutimemt? </vt:lpstr>
      <vt:lpstr>What is selection?</vt:lpstr>
      <vt:lpstr>Unit 2:  Recruitment In The Workplace</vt:lpstr>
      <vt:lpstr>What is this unit all about?</vt:lpstr>
      <vt:lpstr>How will the work be assessed?</vt:lpstr>
      <vt:lpstr>Slide 6</vt:lpstr>
      <vt:lpstr>In groups of 4</vt:lpstr>
      <vt:lpstr>In groups of 4</vt:lpstr>
      <vt:lpstr>Why might a business need to recruit?</vt:lpstr>
      <vt:lpstr>Job analysis – Thoughts from the case study </vt:lpstr>
      <vt:lpstr>Job description </vt:lpstr>
      <vt:lpstr>Person specification </vt:lpstr>
      <vt:lpstr>Slide 13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barnesr</dc:creator>
  <cp:lastModifiedBy>barnesr</cp:lastModifiedBy>
  <cp:revision>23</cp:revision>
  <dcterms:created xsi:type="dcterms:W3CDTF">2011-08-11T13:36:21Z</dcterms:created>
  <dcterms:modified xsi:type="dcterms:W3CDTF">2011-09-08T19:06:38Z</dcterms:modified>
</cp:coreProperties>
</file>