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2" r:id="rId5"/>
    <p:sldId id="264" r:id="rId6"/>
    <p:sldId id="259" r:id="rId7"/>
    <p:sldId id="265" r:id="rId8"/>
    <p:sldId id="260" r:id="rId9"/>
    <p:sldId id="261" r:id="rId10"/>
    <p:sldId id="266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6677-2A40-45D3-876D-4C1573B191B0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0DB4A-3442-434F-AF06-F90C1787C5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6677-2A40-45D3-876D-4C1573B191B0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0DB4A-3442-434F-AF06-F90C1787C5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6677-2A40-45D3-876D-4C1573B191B0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0DB4A-3442-434F-AF06-F90C1787C5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6677-2A40-45D3-876D-4C1573B191B0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0DB4A-3442-434F-AF06-F90C1787C5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6677-2A40-45D3-876D-4C1573B191B0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0DB4A-3442-434F-AF06-F90C1787C5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6677-2A40-45D3-876D-4C1573B191B0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0DB4A-3442-434F-AF06-F90C1787C5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6677-2A40-45D3-876D-4C1573B191B0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0DB4A-3442-434F-AF06-F90C1787C5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6677-2A40-45D3-876D-4C1573B191B0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0DB4A-3442-434F-AF06-F90C1787C5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6677-2A40-45D3-876D-4C1573B191B0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0DB4A-3442-434F-AF06-F90C1787C5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6677-2A40-45D3-876D-4C1573B191B0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0DB4A-3442-434F-AF06-F90C1787C5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6677-2A40-45D3-876D-4C1573B191B0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0DB4A-3442-434F-AF06-F90C1787C5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56677-2A40-45D3-876D-4C1573B191B0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0DB4A-3442-434F-AF06-F90C1787C5D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Design and research Development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9969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http://www.guardian.co.uk/business/2010/may/26/dyson-profits-rise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71600" y="1124744"/>
            <a:ext cx="3672408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Read the article below </a:t>
            </a:r>
            <a:endParaRPr lang="en-US" dirty="0"/>
          </a:p>
        </p:txBody>
      </p:sp>
      <p:sp>
        <p:nvSpPr>
          <p:cNvPr id="5" name="7-Point Star 4"/>
          <p:cNvSpPr/>
          <p:nvPr/>
        </p:nvSpPr>
        <p:spPr>
          <a:xfrm>
            <a:off x="4788024" y="0"/>
            <a:ext cx="1187624" cy="1512168"/>
          </a:xfrm>
          <a:prstGeom prst="star7">
            <a:avLst/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A-A*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Read the article on the previous slide and answer the question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u="sng" dirty="0" smtClean="0"/>
              <a:t>The most effective was for Dyson to increase profit it through research and development. Discuss (10)</a:t>
            </a:r>
          </a:p>
          <a:p>
            <a:r>
              <a:rPr lang="en-GB" dirty="0" smtClean="0"/>
              <a:t>Define Research and development</a:t>
            </a:r>
          </a:p>
          <a:p>
            <a:r>
              <a:rPr lang="en-GB" dirty="0" smtClean="0"/>
              <a:t>Explain, applying to Dyson, two benefits of research and development </a:t>
            </a:r>
          </a:p>
          <a:p>
            <a:r>
              <a:rPr lang="en-GB" dirty="0" smtClean="0"/>
              <a:t>Explain a draw back of research and development </a:t>
            </a:r>
          </a:p>
          <a:p>
            <a:r>
              <a:rPr lang="en-GB" dirty="0" smtClean="0"/>
              <a:t>Explain one other way Dyson can increase profit </a:t>
            </a:r>
          </a:p>
          <a:p>
            <a:r>
              <a:rPr lang="en-GB" dirty="0" smtClean="0"/>
              <a:t>Write a conclusion... Overall I believe that...</a:t>
            </a:r>
            <a:endParaRPr lang="en-US" dirty="0"/>
          </a:p>
        </p:txBody>
      </p:sp>
      <p:sp>
        <p:nvSpPr>
          <p:cNvPr id="4" name="7-Point Star 3"/>
          <p:cNvSpPr/>
          <p:nvPr/>
        </p:nvSpPr>
        <p:spPr>
          <a:xfrm>
            <a:off x="0" y="476672"/>
            <a:ext cx="1259632" cy="1296144"/>
          </a:xfrm>
          <a:prstGeom prst="star7">
            <a:avLst/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A-A*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Identify the three parts of the design mix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7-Point Star 3"/>
          <p:cNvSpPr/>
          <p:nvPr/>
        </p:nvSpPr>
        <p:spPr>
          <a:xfrm>
            <a:off x="0" y="548680"/>
            <a:ext cx="1187624" cy="1512168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F-D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Define research and development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7-Point Star 3"/>
          <p:cNvSpPr/>
          <p:nvPr/>
        </p:nvSpPr>
        <p:spPr>
          <a:xfrm>
            <a:off x="0" y="764704"/>
            <a:ext cx="1187624" cy="1512168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E-C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Define innovation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7-Point Star 3"/>
          <p:cNvSpPr/>
          <p:nvPr/>
        </p:nvSpPr>
        <p:spPr>
          <a:xfrm>
            <a:off x="0" y="0"/>
            <a:ext cx="1187624" cy="1512168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E-C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6672"/>
            <a:ext cx="8697144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Dyson often develops prototypes of products as part of the design process. What is meant by a prototype? (2 marks)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7-Point Star 3"/>
          <p:cNvSpPr/>
          <p:nvPr/>
        </p:nvSpPr>
        <p:spPr>
          <a:xfrm>
            <a:off x="8100392" y="0"/>
            <a:ext cx="1043608" cy="1340768"/>
          </a:xfrm>
          <a:prstGeom prst="star7">
            <a:avLst/>
          </a:prstGeom>
          <a:solidFill>
            <a:srgbClr val="92D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D-B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Creating a case study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do you currently know about </a:t>
            </a:r>
            <a:r>
              <a:rPr lang="en-GB" dirty="0"/>
              <a:t>D</a:t>
            </a:r>
            <a:r>
              <a:rPr lang="en-GB" dirty="0" smtClean="0"/>
              <a:t>yson</a:t>
            </a:r>
            <a:r>
              <a:rPr lang="en-GB" dirty="0"/>
              <a:t>?</a:t>
            </a:r>
            <a:endParaRPr lang="en-GB" dirty="0" smtClean="0"/>
          </a:p>
          <a:p>
            <a:r>
              <a:rPr lang="en-GB" dirty="0" smtClean="0"/>
              <a:t>What products does Dyson design and manufacture?</a:t>
            </a:r>
          </a:p>
          <a:p>
            <a:r>
              <a:rPr lang="en-GB" dirty="0" smtClean="0"/>
              <a:t>What are prototypes and how many did it take before Dyson managed to produce a </a:t>
            </a:r>
            <a:r>
              <a:rPr lang="en-GB" dirty="0" err="1" smtClean="0"/>
              <a:t>bagless</a:t>
            </a:r>
            <a:r>
              <a:rPr lang="en-GB" dirty="0" smtClean="0"/>
              <a:t> </a:t>
            </a:r>
            <a:r>
              <a:rPr lang="en-GB" dirty="0" err="1" smtClean="0"/>
              <a:t>hoover</a:t>
            </a:r>
            <a:r>
              <a:rPr lang="en-GB" dirty="0" smtClean="0"/>
              <a:t>? </a:t>
            </a:r>
            <a:endParaRPr lang="en-US" dirty="0"/>
          </a:p>
        </p:txBody>
      </p:sp>
      <p:sp>
        <p:nvSpPr>
          <p:cNvPr id="4" name="7-Point Star 3"/>
          <p:cNvSpPr/>
          <p:nvPr/>
        </p:nvSpPr>
        <p:spPr>
          <a:xfrm>
            <a:off x="0" y="0"/>
            <a:ext cx="1187624" cy="1512168"/>
          </a:xfrm>
          <a:prstGeom prst="star7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F-A*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My Dyson case study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7-Point Star 3"/>
          <p:cNvSpPr/>
          <p:nvPr/>
        </p:nvSpPr>
        <p:spPr>
          <a:xfrm>
            <a:off x="0" y="0"/>
            <a:ext cx="1187624" cy="1512168"/>
          </a:xfrm>
          <a:prstGeom prst="star7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F-A*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34076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Explain how the variables of the design mix can help </a:t>
            </a:r>
            <a:r>
              <a:rPr lang="en-GB" dirty="0"/>
              <a:t>D</a:t>
            </a:r>
            <a:r>
              <a:rPr lang="en-GB" dirty="0" smtClean="0"/>
              <a:t>yson differentiate its products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7-Point Star 3"/>
          <p:cNvSpPr/>
          <p:nvPr/>
        </p:nvSpPr>
        <p:spPr>
          <a:xfrm>
            <a:off x="0" y="764704"/>
            <a:ext cx="1187624" cy="1512168"/>
          </a:xfrm>
          <a:prstGeom prst="star7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C-B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Explain one benefit of research and development for Dyson (3)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508104" y="4725144"/>
            <a:ext cx="3635896" cy="21328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en-GB" dirty="0" smtClean="0"/>
              <a:t>Think about how Research and development produces a better product </a:t>
            </a:r>
          </a:p>
          <a:p>
            <a:pPr algn="ctr">
              <a:buFont typeface="Arial" pitchFamily="34" charset="0"/>
              <a:buChar char="•"/>
            </a:pPr>
            <a:r>
              <a:rPr lang="en-GB" dirty="0" smtClean="0"/>
              <a:t>How can it help a business be more innovative and satisfy customers needs to be more competitive?</a:t>
            </a:r>
          </a:p>
          <a:p>
            <a:pPr algn="ctr"/>
            <a:endParaRPr lang="en-US" dirty="0"/>
          </a:p>
        </p:txBody>
      </p:sp>
      <p:sp>
        <p:nvSpPr>
          <p:cNvPr id="5" name="7-Point Star 4"/>
          <p:cNvSpPr/>
          <p:nvPr/>
        </p:nvSpPr>
        <p:spPr>
          <a:xfrm>
            <a:off x="0" y="476672"/>
            <a:ext cx="1187624" cy="1512168"/>
          </a:xfrm>
          <a:prstGeom prst="star7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C-B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242</Words>
  <Application>Microsoft Office PowerPoint</Application>
  <PresentationFormat>On-screen Show (4:3)</PresentationFormat>
  <Paragraphs>33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Design and research Development </vt:lpstr>
      <vt:lpstr>Identify the three parts of the design mix (3)</vt:lpstr>
      <vt:lpstr>Define research and development (2)</vt:lpstr>
      <vt:lpstr>Define innovation (2)</vt:lpstr>
      <vt:lpstr>Dyson often develops prototypes of products as part of the design process. What is meant by a prototype? (2 marks)</vt:lpstr>
      <vt:lpstr>Creating a case study </vt:lpstr>
      <vt:lpstr>My Dyson case study </vt:lpstr>
      <vt:lpstr>Explain how the variables of the design mix can help Dyson differentiate its products (3)</vt:lpstr>
      <vt:lpstr>Explain one benefit of research and development for Dyson (3) </vt:lpstr>
      <vt:lpstr>http://www.guardian.co.uk/business/2010/may/26/dyson-profits-rise</vt:lpstr>
      <vt:lpstr>Read the article on the previous slide and answer the question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and research Development </dc:title>
  <dc:creator>Admin</dc:creator>
  <cp:lastModifiedBy>Admin</cp:lastModifiedBy>
  <cp:revision>3</cp:revision>
  <dcterms:created xsi:type="dcterms:W3CDTF">2013-03-04T07:24:19Z</dcterms:created>
  <dcterms:modified xsi:type="dcterms:W3CDTF">2013-03-04T08:10:08Z</dcterms:modified>
</cp:coreProperties>
</file>